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mailto:B3206880@ulive.pccu.edu.t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3230665@ulive.pccu.edu.tw" TargetMode="External"/><Relationship Id="rId5" Type="http://schemas.openxmlformats.org/officeDocument/2006/relationships/hyperlink" Target="https://sheng5526cs.github.io/ATM_Banking_System/" TargetMode="External"/><Relationship Id="rId4" Type="http://schemas.openxmlformats.org/officeDocument/2006/relationships/hyperlink" Target="https://github.com/sheng5526cs/ATM_Banking_Syste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173" t="40006" r="44892" b="33909"/>
          <a:stretch>
            <a:fillRect/>
          </a:stretch>
        </p:blipFill>
        <p:spPr>
          <a:xfrm>
            <a:off x="9546655" y="1107715"/>
            <a:ext cx="5326733" cy="5472699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5736809" y="-51064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422D18-72DD-CCD2-6CD0-A4CF18A59A5D}"/>
              </a:ext>
            </a:extLst>
          </p:cNvPr>
          <p:cNvSpPr txBox="1"/>
          <p:nvPr/>
        </p:nvSpPr>
        <p:spPr>
          <a:xfrm>
            <a:off x="417185" y="522855"/>
            <a:ext cx="5845629" cy="742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/>
              <a:t>核心職責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視窗生命週期管理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創建和銷毀所有視窗實例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控制視窗間的切換流程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信號槽連接中心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建立所有視窗間的通信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處理用戶操作事件路由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會話管理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/>
              <a:t>90</a:t>
            </a:r>
            <a:r>
              <a:rPr lang="zh-TW" altLang="en-US" sz="2000" dirty="0"/>
              <a:t>秒超時自動登出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會話狀態追蹤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全局狀態管理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靜態變數管理用戶資料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跨視窗資料共享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/>
              <a:t>安全控制</a:t>
            </a:r>
            <a:r>
              <a:rPr lang="zh-TW" altLang="en-US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登入驗證流程</a:t>
            </a:r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管理權限控制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83B25-2DEF-9B80-E4CF-A3DAC31B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18" t="6022" r="44949" b="58225"/>
          <a:stretch>
            <a:fillRect/>
          </a:stretch>
        </p:blipFill>
        <p:spPr>
          <a:xfrm>
            <a:off x="4158343" y="850440"/>
            <a:ext cx="5326732" cy="7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6" y="-718456"/>
            <a:ext cx="8444297" cy="9930550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347870" y="3741212"/>
            <a:ext cx="9442173" cy="211828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76" y="200040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47870" y="813807"/>
            <a:ext cx="9442173" cy="2843793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347869" y="5957841"/>
            <a:ext cx="9442173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495667" y="943653"/>
            <a:ext cx="94421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吳維盛：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MVC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架構設計，建構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(.h)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cpp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qrc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等系統資源，實現雜湊與多層安全機制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資料庫設計與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查詢優化（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整合）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介面設計與用戶體驗優化（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Designer/QSS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美化）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信號槽機制設計與跨視窗資料流整合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專題任務分配、進度追蹤與團隊協調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程式碼審查與版本控管，測試與錯誤排除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開源專案維護與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文檔設計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485728" y="5969352"/>
            <a:ext cx="944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全程配合實作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教學、環境建置與初步程式設計指導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樣式表設計與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介面美化、互動流程優化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圖表撰寫、專案架構梳理與最終功能評估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495667" y="3790732"/>
            <a:ext cx="900614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陳思儒：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資料庫內容建置與資料結構設計，帳戶資料初始化與測試數據規劃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使用者更改密碼頁面配置與流程優化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功能構想與系統需求討論，協助程式測試與實驗驗證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(changepassword.cpp/h/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協助專案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撰寫與簡報設計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帳戶建置與測試案例設計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538261" y="279388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274249" y="257354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538259" y="1187756"/>
            <a:ext cx="8993365" cy="61376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538261" y="3591041"/>
            <a:ext cx="8993365" cy="755694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687347" y="1301328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https://github.com/sheng5526cs/ATM_Banking_System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687347" y="2908964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: 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請至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下載安裝並參考</a:t>
            </a:r>
            <a:r>
              <a:rPr lang="zh-TW" altLang="en-US" b="1">
                <a:solidFill>
                  <a:schemeClr val="bg1">
                    <a:lumMod val="95000"/>
                  </a:schemeClr>
                </a:solidFill>
              </a:rPr>
              <a:t>使用著指南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操作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FB4FF69-74E5-BE7A-14BE-19205A9A34D8}"/>
              </a:ext>
            </a:extLst>
          </p:cNvPr>
          <p:cNvSpPr/>
          <p:nvPr/>
        </p:nvSpPr>
        <p:spPr>
          <a:xfrm>
            <a:off x="538260" y="199673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F1D4D-9F10-E044-8FD2-48C453C099C4}"/>
              </a:ext>
            </a:extLst>
          </p:cNvPr>
          <p:cNvSpPr txBox="1"/>
          <p:nvPr/>
        </p:nvSpPr>
        <p:spPr>
          <a:xfrm>
            <a:off x="687347" y="2117099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Pages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https://sheng5526cs.github.io/ATM_Banking_System/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09E22E-05B3-22E8-D12B-E989967AD8B1}"/>
              </a:ext>
            </a:extLst>
          </p:cNvPr>
          <p:cNvSpPr txBox="1"/>
          <p:nvPr/>
        </p:nvSpPr>
        <p:spPr>
          <a:xfrm>
            <a:off x="687344" y="3700404"/>
            <a:ext cx="10448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聯絡方式 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專案負責人信箱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6"/>
              </a:rPr>
              <a:t>B3230665@ulive.pccu.edu.tw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			                &gt;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7"/>
              </a:rPr>
              <a:t>B3206880@ulive.pccu.edu.tw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873E1D3-C289-833D-201C-DB3A29A8908D}"/>
              </a:ext>
            </a:extLst>
          </p:cNvPr>
          <p:cNvSpPr/>
          <p:nvPr/>
        </p:nvSpPr>
        <p:spPr>
          <a:xfrm>
            <a:off x="538257" y="4544772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A87F32-3EAD-9D81-ADDE-F10261C87B0E}"/>
              </a:ext>
            </a:extLst>
          </p:cNvPr>
          <p:cNvSpPr txBox="1"/>
          <p:nvPr/>
        </p:nvSpPr>
        <p:spPr>
          <a:xfrm>
            <a:off x="687339" y="4662140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報告用版本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version 1.1  ( 2025 / 06 / 10 )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13D9520-44AC-0EFC-71D8-E52E92F6A65F}"/>
              </a:ext>
            </a:extLst>
          </p:cNvPr>
          <p:cNvSpPr/>
          <p:nvPr/>
        </p:nvSpPr>
        <p:spPr>
          <a:xfrm>
            <a:off x="538255" y="534792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84BBDC-87CF-F30C-DEEA-748F8B59AF8E}"/>
              </a:ext>
            </a:extLst>
          </p:cNvPr>
          <p:cNvSpPr txBox="1"/>
          <p:nvPr/>
        </p:nvSpPr>
        <p:spPr>
          <a:xfrm>
            <a:off x="687339" y="5462118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授權聲明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MIT License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812C4C7-0001-5EF9-C614-46920E14692C}"/>
              </a:ext>
            </a:extLst>
          </p:cNvPr>
          <p:cNvSpPr/>
          <p:nvPr/>
        </p:nvSpPr>
        <p:spPr>
          <a:xfrm>
            <a:off x="538261" y="6118158"/>
            <a:ext cx="8993365" cy="189539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336F17-CDBF-F85A-4557-1A566AC2E063}"/>
              </a:ext>
            </a:extLst>
          </p:cNvPr>
          <p:cNvSpPr txBox="1"/>
          <p:nvPr/>
        </p:nvSpPr>
        <p:spPr>
          <a:xfrm>
            <a:off x="766339" y="6366619"/>
            <a:ext cx="853720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本專案部分功能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介面採用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學術授權（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Educational License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）開發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僅供學術研究與教學用途，禁止任何商業用途。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Qt® is a registered trademark of The Qt Company Ltd. in Finland and/or other countries.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，謝謝聆聽，歡迎提問</a:t>
            </a:r>
            <a:endParaRPr lang="en-US" b="1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b="1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0" y="2294404"/>
            <a:ext cx="5371314" cy="297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176599" cy="36137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28" y="2474796"/>
            <a:ext cx="4460514" cy="49775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494"/>
          <a:stretch>
            <a:fillRect/>
          </a:stretch>
        </p:blipFill>
        <p:spPr>
          <a:xfrm>
            <a:off x="3633062" y="2228886"/>
            <a:ext cx="4477401" cy="57721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903</Words>
  <Application>Microsoft Office PowerPoint</Application>
  <PresentationFormat>自訂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標楷體</vt:lpstr>
      <vt:lpstr>Wingdings</vt:lpstr>
      <vt:lpstr>新細明體</vt:lpstr>
      <vt:lpstr>Inter</vt:lpstr>
      <vt:lpstr>Arial</vt:lpstr>
      <vt:lpstr>細明體_HKSCS</vt:lpstr>
      <vt:lpstr>FZYaoTi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11</cp:revision>
  <dcterms:created xsi:type="dcterms:W3CDTF">2025-06-08T02:18:19Z</dcterms:created>
  <dcterms:modified xsi:type="dcterms:W3CDTF">2025-06-10T23:34:34Z</dcterms:modified>
</cp:coreProperties>
</file>